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367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03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641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564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88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019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076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22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5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95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46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15C4C-34F1-49B4-BA54-E87270FA719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A0A16-4840-462A-ACEE-91E29DD9D2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85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Школа\Desktop\thumb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4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Школа\Desktop\thumb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806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Школа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42493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116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Школа\Desktop\thumb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5292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343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1</cp:revision>
  <dcterms:created xsi:type="dcterms:W3CDTF">2020-03-26T19:52:29Z</dcterms:created>
  <dcterms:modified xsi:type="dcterms:W3CDTF">2020-03-26T19:55:55Z</dcterms:modified>
</cp:coreProperties>
</file>